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215" d="100"/>
          <a:sy n="215" d="100"/>
        </p:scale>
        <p:origin x="3036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3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1794" y="5187199"/>
            <a:ext cx="1313721" cy="1440289"/>
            <a:chOff x="7151029" y="4191000"/>
            <a:chExt cx="1688171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51029" y="5812970"/>
              <a:ext cx="1676400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5817</TotalTime>
  <Words>2547</Words>
  <Application>Microsoft Office PowerPoint</Application>
  <PresentationFormat>On-screen Show (4:3)</PresentationFormat>
  <Paragraphs>325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63</cp:revision>
  <dcterms:created xsi:type="dcterms:W3CDTF">2021-02-13T00:06:29Z</dcterms:created>
  <dcterms:modified xsi:type="dcterms:W3CDTF">2025-02-28T15:03:40Z</dcterms:modified>
</cp:coreProperties>
</file>